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5" r:id="rId3"/>
    <p:sldId id="268" r:id="rId4"/>
    <p:sldId id="285" r:id="rId5"/>
    <p:sldId id="286" r:id="rId6"/>
    <p:sldId id="287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4" r:id="rId19"/>
    <p:sldId id="281" r:id="rId20"/>
    <p:sldId id="282" r:id="rId21"/>
    <p:sldId id="283" r:id="rId22"/>
    <p:sldId id="256" r:id="rId23"/>
    <p:sldId id="257" r:id="rId24"/>
    <p:sldId id="258" r:id="rId25"/>
    <p:sldId id="259" r:id="rId26"/>
    <p:sldId id="260" r:id="rId27"/>
    <p:sldId id="262" r:id="rId28"/>
    <p:sldId id="261" r:id="rId29"/>
    <p:sldId id="263" r:id="rId30"/>
    <p:sldId id="264" r:id="rId31"/>
    <p:sldId id="265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F6CF-5DBD-5941-BEB3-F547637B4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84BE5-417A-2049-8E02-58725C28D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27E8-0415-F44E-8B41-F2151547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C6B0-FBA7-A343-9CA0-BA1A085F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4805-9FFE-CC49-8B19-80949998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3311-1B9D-A64B-AAB5-C1FFDC85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9252C-2018-B440-AAC1-B9DCBE2C0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1DA21-7A0B-6549-BA0D-CB4F5D14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F686-BEB4-B54B-B4BD-2BC0DE03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F52B-4A91-8442-9C03-2A6A6ED9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2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F78DD-341F-7041-BFE3-143CD2100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0FD5B-24B2-1544-8761-D3CDEAABF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EAF60-4935-314E-B83A-FB1FB79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B07A4-DD17-224D-B63C-1836B503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10D1-5BFC-0440-A2AB-1AF07C49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6327-86DC-C64D-9081-DACC905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3854-AACC-F248-8919-47973758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888B9-4DF0-2F45-B5FB-2CE5CA5C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5BEA-0700-6C45-886C-F52E0DB9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E79B9-919C-0041-A7EF-439EB767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75AB-F5A0-F14C-840C-AEEEAC1B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D2366-1D2E-0947-8886-86887F7DD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96C1-DDEF-144B-A3F2-A19D5A3E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F3833-DA10-704C-AE49-22ABE8CC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6DFA-FFDA-4445-A2DE-471C99BF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3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0811-9949-D44B-A230-BD67D3DF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7204-57F5-0648-AA59-3A208F314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0C8D8-4707-0B49-B321-EB64CBA17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251E0-E800-014F-A12D-C979A2F2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0C139-036F-6A43-A0D8-8C04BDE5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CB290-5FF0-AC45-ACEA-5E07B551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A3FE-A8BE-984D-936D-1B617F81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26A6-8EA9-414D-B782-B279D34E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5DA4D-09E7-D445-8CD8-65F950CC7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C0FDB-54C3-E84A-ACE5-970EA5DA1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B834A-9229-D442-82EB-2F50D9D14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37320-374D-EE41-87B3-25B2377E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3E081-3374-4C47-9A52-B782FF27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9EF6F-8815-CD4F-B61E-6E83FAB6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6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FA07-F4F8-1B43-8A3A-B1C9DA89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AF022-16BD-3E43-B260-11A194EE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C0A3B-80FA-DA41-BB53-2742F704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501D6-BEBB-1B4D-940B-74AF3D29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5FCE8-9BD0-9B4C-B41A-04404872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7ABCE-9A2F-9B48-896D-E48982A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144-3652-4442-8CE6-1207FCF2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0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F31A-CBC5-EE49-A747-1D0F9B78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0D50-FA12-5443-9AF1-5A12E8A04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C2425-246D-3343-95B0-131CCE178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DD7E8-8CA4-9D49-8C98-CF7EB0BF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C09E-8CDB-E94F-ACA5-767D07ED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6EB1-7472-7C43-BF15-303F4B3E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1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C6B3-116E-9C47-B6EF-F18DE585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9D4665-9C32-7F4E-84B2-927E1BF05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76EEF-C3CB-374B-ADC3-B0F8C772E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8653E-8F67-D643-9AD0-28DD0C00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602C8-25AF-A84E-B7FE-E9B8D1AC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DAE96-8E3A-6742-89E5-977055F2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8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E59FD-E477-9342-934A-A2889DDA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1ECE-921C-1246-8EDF-D7EE54477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7B1C-2A28-224E-AEF7-910935624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64B21-CD91-224E-BC50-12532150E98E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DB3E2-E43A-6C4B-B5E6-B51EC47FF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99052-D7C7-1745-9A9C-24C8002B9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40F1B-07A8-B345-A6A2-2B0DF5955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2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C34B8-0786-4649-B926-A3C3F9CC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18"/>
            <a:ext cx="12192000" cy="66167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8DD53C-2261-A242-9B7D-5AD4C925BB76}"/>
              </a:ext>
            </a:extLst>
          </p:cNvPr>
          <p:cNvSpPr/>
          <p:nvPr/>
        </p:nvSpPr>
        <p:spPr>
          <a:xfrm>
            <a:off x="342900" y="4762501"/>
            <a:ext cx="876300" cy="8763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74C1B-2A8E-E54F-A82C-99D18E355BB5}"/>
              </a:ext>
            </a:extLst>
          </p:cNvPr>
          <p:cNvSpPr/>
          <p:nvPr/>
        </p:nvSpPr>
        <p:spPr>
          <a:xfrm>
            <a:off x="4330700" y="1701801"/>
            <a:ext cx="876300" cy="8763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0504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CAC900-9176-F041-961E-6FD5F5EE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2819400"/>
            <a:ext cx="95377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98E81B-1F72-A042-B5C6-B0316B065093}"/>
              </a:ext>
            </a:extLst>
          </p:cNvPr>
          <p:cNvSpPr/>
          <p:nvPr/>
        </p:nvSpPr>
        <p:spPr>
          <a:xfrm>
            <a:off x="5912920" y="2819399"/>
            <a:ext cx="3631772" cy="2422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4094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F7B9D-7BB0-E746-A827-4482266D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363"/>
            <a:ext cx="12192000" cy="44932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9A57A9-CDE3-0A43-8E1F-D44494A1F7C2}"/>
              </a:ext>
            </a:extLst>
          </p:cNvPr>
          <p:cNvSpPr/>
          <p:nvPr/>
        </p:nvSpPr>
        <p:spPr>
          <a:xfrm>
            <a:off x="2851222" y="3713251"/>
            <a:ext cx="9340778" cy="75600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995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5C2EB2-474E-0045-AFD9-136D4738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559"/>
            <a:ext cx="12192000" cy="39708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C2DE6C-3708-7749-9EBC-2CB1F72AC7F4}"/>
              </a:ext>
            </a:extLst>
          </p:cNvPr>
          <p:cNvSpPr/>
          <p:nvPr/>
        </p:nvSpPr>
        <p:spPr>
          <a:xfrm>
            <a:off x="6688476" y="3092522"/>
            <a:ext cx="2424701" cy="24349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9641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E1352-7A59-C64D-8E49-BAB6B6E8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0" y="0"/>
            <a:ext cx="11214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8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CABD0-F2BA-5045-AF7B-68241951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2971800"/>
            <a:ext cx="108458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8829AB-C284-E045-8E90-CB15CDF9E0FB}"/>
              </a:ext>
            </a:extLst>
          </p:cNvPr>
          <p:cNvSpPr/>
          <p:nvPr/>
        </p:nvSpPr>
        <p:spPr>
          <a:xfrm>
            <a:off x="8239874" y="3226084"/>
            <a:ext cx="1376737" cy="2029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7B9B0E-E2BE-944F-8A06-4B75D8587964}"/>
              </a:ext>
            </a:extLst>
          </p:cNvPr>
          <p:cNvSpPr/>
          <p:nvPr/>
        </p:nvSpPr>
        <p:spPr>
          <a:xfrm>
            <a:off x="9647433" y="3470094"/>
            <a:ext cx="1376737" cy="2029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7748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485609-7A36-DE4D-94F5-D16357D0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940050"/>
            <a:ext cx="10655300" cy="977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8027A0-DA05-F041-855B-FDC9243ABD5B}"/>
              </a:ext>
            </a:extLst>
          </p:cNvPr>
          <p:cNvSpPr/>
          <p:nvPr/>
        </p:nvSpPr>
        <p:spPr>
          <a:xfrm>
            <a:off x="8931058" y="3201032"/>
            <a:ext cx="848391" cy="2440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A2B7E-AE39-F74F-B003-F2F3880554A3}"/>
              </a:ext>
            </a:extLst>
          </p:cNvPr>
          <p:cNvSpPr/>
          <p:nvPr/>
        </p:nvSpPr>
        <p:spPr>
          <a:xfrm>
            <a:off x="9597329" y="3470094"/>
            <a:ext cx="1376737" cy="2029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1551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4C613-C112-5A44-8A10-D2397218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984500"/>
            <a:ext cx="7797800" cy="88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9D8599-E7E2-6944-9E22-C8AE0FC9D0F3}"/>
              </a:ext>
            </a:extLst>
          </p:cNvPr>
          <p:cNvSpPr/>
          <p:nvPr/>
        </p:nvSpPr>
        <p:spPr>
          <a:xfrm>
            <a:off x="3319399" y="3269417"/>
            <a:ext cx="488514" cy="2128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02548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19848E-1DB3-A148-8A53-E1688DE84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238"/>
          <a:stretch/>
        </p:blipFill>
        <p:spPr>
          <a:xfrm>
            <a:off x="259484" y="237994"/>
            <a:ext cx="9870540" cy="25177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9DF656-FA1D-4C4D-8C2F-0F840F345F91}"/>
              </a:ext>
            </a:extLst>
          </p:cNvPr>
          <p:cNvSpPr txBox="1"/>
          <p:nvPr/>
        </p:nvSpPr>
        <p:spPr>
          <a:xfrm>
            <a:off x="259484" y="2755726"/>
            <a:ext cx="63882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50" dirty="0"/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4AFC1-8C77-0D44-B5B0-D3332DB0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4" y="3291214"/>
            <a:ext cx="9283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5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C4C19-5820-5343-A0D9-9418D2EA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455"/>
            <a:ext cx="1173385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BFA553-7BDB-0244-A785-EAB860E7DF8E}"/>
              </a:ext>
            </a:extLst>
          </p:cNvPr>
          <p:cNvSpPr/>
          <p:nvPr/>
        </p:nvSpPr>
        <p:spPr>
          <a:xfrm>
            <a:off x="6096000" y="2780901"/>
            <a:ext cx="2572011" cy="28683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46514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998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713E6-9796-B14B-BAA5-16A67B0C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09" y="1006611"/>
            <a:ext cx="8077200" cy="5127105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5A627CB-6FF5-434B-84A4-5095CD79E571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6958532" y="2553084"/>
            <a:ext cx="903523" cy="609216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1B690B-FEBE-A949-9E1C-A63939E747F9}"/>
              </a:ext>
            </a:extLst>
          </p:cNvPr>
          <p:cNvSpPr txBox="1"/>
          <p:nvPr/>
        </p:nvSpPr>
        <p:spPr>
          <a:xfrm>
            <a:off x="6419953" y="2091419"/>
            <a:ext cx="1077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Use Code Template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525D55C-790F-AC48-810C-5AD8DBE4586B}"/>
              </a:ext>
            </a:extLst>
          </p:cNvPr>
          <p:cNvCxnSpPr>
            <a:cxnSpLocks/>
            <a:endCxn id="10" idx="2"/>
          </p:cNvCxnSpPr>
          <p:nvPr/>
        </p:nvCxnSpPr>
        <p:spPr>
          <a:xfrm rot="16200000" flipV="1">
            <a:off x="7508359" y="2685923"/>
            <a:ext cx="572866" cy="55347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25739E-EE2D-C149-9F8F-A998BD8A6950}"/>
              </a:ext>
            </a:extLst>
          </p:cNvPr>
          <p:cNvSpPr txBox="1"/>
          <p:nvPr/>
        </p:nvSpPr>
        <p:spPr>
          <a:xfrm>
            <a:off x="7174057" y="2214561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Run Preview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F566E96-207B-9649-8147-526D15D28902}"/>
              </a:ext>
            </a:extLst>
          </p:cNvPr>
          <p:cNvCxnSpPr>
            <a:cxnSpLocks/>
            <a:endCxn id="14" idx="2"/>
          </p:cNvCxnSpPr>
          <p:nvPr/>
        </p:nvCxnSpPr>
        <p:spPr>
          <a:xfrm rot="16200000" flipV="1">
            <a:off x="7975943" y="2608715"/>
            <a:ext cx="606947" cy="50022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0A42DB-078D-BB4A-B778-A071B6DBDD63}"/>
              </a:ext>
            </a:extLst>
          </p:cNvPr>
          <p:cNvSpPr txBox="1"/>
          <p:nvPr/>
        </p:nvSpPr>
        <p:spPr>
          <a:xfrm>
            <a:off x="7643610" y="209368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Line Out Color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A043496-A520-A04B-8C56-A9D130EDF91D}"/>
              </a:ext>
            </a:extLst>
          </p:cNvPr>
          <p:cNvCxnSpPr>
            <a:cxnSpLocks/>
            <a:endCxn id="17" idx="2"/>
          </p:cNvCxnSpPr>
          <p:nvPr/>
        </p:nvCxnSpPr>
        <p:spPr>
          <a:xfrm rot="16200000" flipV="1">
            <a:off x="8537787" y="2838873"/>
            <a:ext cx="462907" cy="18394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110D16-E9F9-9C48-AB4F-B01CCD664125}"/>
              </a:ext>
            </a:extLst>
          </p:cNvPr>
          <p:cNvSpPr txBox="1"/>
          <p:nvPr/>
        </p:nvSpPr>
        <p:spPr>
          <a:xfrm>
            <a:off x="8291572" y="2237728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Duplicate Tile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F5FD42B-E770-0842-93FF-89D4089722B5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 flipH="1" flipV="1">
            <a:off x="8845863" y="2824711"/>
            <a:ext cx="653147" cy="19561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5D0E45-EABD-7E42-8C56-FB977DDF78C6}"/>
              </a:ext>
            </a:extLst>
          </p:cNvPr>
          <p:cNvSpPr txBox="1"/>
          <p:nvPr/>
        </p:nvSpPr>
        <p:spPr>
          <a:xfrm>
            <a:off x="8884550" y="2134280"/>
            <a:ext cx="77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Delete Tile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BF9F5D-1C01-CC4F-BB75-82109A0F3D13}"/>
              </a:ext>
            </a:extLst>
          </p:cNvPr>
          <p:cNvCxnSpPr>
            <a:cxnSpLocks/>
            <a:endCxn id="49" idx="2"/>
          </p:cNvCxnSpPr>
          <p:nvPr/>
        </p:nvCxnSpPr>
        <p:spPr>
          <a:xfrm rot="16200000" flipV="1">
            <a:off x="3953652" y="2631288"/>
            <a:ext cx="614923" cy="59950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C95ECB1-ADBC-8A4F-91F6-6E9BCD674E6B}"/>
              </a:ext>
            </a:extLst>
          </p:cNvPr>
          <p:cNvSpPr txBox="1"/>
          <p:nvPr/>
        </p:nvSpPr>
        <p:spPr>
          <a:xfrm>
            <a:off x="3509600" y="2161912"/>
            <a:ext cx="90352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Edit Tile Name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0ACBB36-3062-8249-BB1D-FEF4B592D9C0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5012627" y="2985379"/>
            <a:ext cx="551338" cy="210148"/>
          </a:xfrm>
          <a:prstGeom prst="bentConnector3">
            <a:avLst>
              <a:gd name="adj1" fmla="val 393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EA68027-858B-3448-8EC2-7147C7C85BBF}"/>
              </a:ext>
            </a:extLst>
          </p:cNvPr>
          <p:cNvSpPr txBox="1"/>
          <p:nvPr/>
        </p:nvSpPr>
        <p:spPr>
          <a:xfrm>
            <a:off x="5563965" y="284687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CODE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A0D5404-471D-5D43-901A-E428C3966624}"/>
              </a:ext>
            </a:extLst>
          </p:cNvPr>
          <p:cNvCxnSpPr>
            <a:cxnSpLocks/>
            <a:endCxn id="70" idx="0"/>
          </p:cNvCxnSpPr>
          <p:nvPr/>
        </p:nvCxnSpPr>
        <p:spPr>
          <a:xfrm rot="5400000">
            <a:off x="5267907" y="3379839"/>
            <a:ext cx="271614" cy="1637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C089143-DA05-F24F-8AE3-BE3EF2E95ACB}"/>
              </a:ext>
            </a:extLst>
          </p:cNvPr>
          <p:cNvSpPr txBox="1"/>
          <p:nvPr/>
        </p:nvSpPr>
        <p:spPr>
          <a:xfrm>
            <a:off x="5012627" y="3516464"/>
            <a:ext cx="7805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SCHEMA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8B5AAFB-38FD-6842-9795-12895A30C997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5963984" y="3195527"/>
            <a:ext cx="476015" cy="33293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71192E1-8E11-D84E-92D7-89719E3BCF2A}"/>
              </a:ext>
            </a:extLst>
          </p:cNvPr>
          <p:cNvSpPr txBox="1"/>
          <p:nvPr/>
        </p:nvSpPr>
        <p:spPr>
          <a:xfrm>
            <a:off x="6096000" y="352845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NOTES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EA676140-A1BC-9941-A957-FDDDB5532523}"/>
              </a:ext>
            </a:extLst>
          </p:cNvPr>
          <p:cNvCxnSpPr>
            <a:cxnSpLocks/>
            <a:endCxn id="103" idx="3"/>
          </p:cNvCxnSpPr>
          <p:nvPr/>
        </p:nvCxnSpPr>
        <p:spPr>
          <a:xfrm rot="10800000" flipV="1">
            <a:off x="7642816" y="3793463"/>
            <a:ext cx="428713" cy="30358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BC92C77-9F67-5744-9EE4-956010088BA9}"/>
              </a:ext>
            </a:extLst>
          </p:cNvPr>
          <p:cNvSpPr txBox="1"/>
          <p:nvPr/>
        </p:nvSpPr>
        <p:spPr>
          <a:xfrm>
            <a:off x="6954818" y="359298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Panel Search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29936E5C-DF7E-2943-A3B0-77FE26360262}"/>
              </a:ext>
            </a:extLst>
          </p:cNvPr>
          <p:cNvCxnSpPr>
            <a:cxnSpLocks/>
            <a:endCxn id="110" idx="0"/>
          </p:cNvCxnSpPr>
          <p:nvPr/>
        </p:nvCxnSpPr>
        <p:spPr>
          <a:xfrm rot="5400000">
            <a:off x="7429248" y="3678320"/>
            <a:ext cx="1006933" cy="65193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7C52E89-CAD9-7A47-BEDE-2A31FBCA37AC}"/>
              </a:ext>
            </a:extLst>
          </p:cNvPr>
          <p:cNvSpPr txBox="1"/>
          <p:nvPr/>
        </p:nvSpPr>
        <p:spPr>
          <a:xfrm>
            <a:off x="6954819" y="4507756"/>
            <a:ext cx="13038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ENVIRONMENT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65E1811E-F256-5346-BC20-9F3F5396A22C}"/>
              </a:ext>
            </a:extLst>
          </p:cNvPr>
          <p:cNvCxnSpPr>
            <a:cxnSpLocks/>
            <a:endCxn id="114" idx="0"/>
          </p:cNvCxnSpPr>
          <p:nvPr/>
        </p:nvCxnSpPr>
        <p:spPr>
          <a:xfrm rot="5400000">
            <a:off x="8244926" y="3918821"/>
            <a:ext cx="1006934" cy="22564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0EC339F-E286-BD43-BE42-128AA1D86A32}"/>
              </a:ext>
            </a:extLst>
          </p:cNvPr>
          <p:cNvSpPr txBox="1"/>
          <p:nvPr/>
        </p:nvSpPr>
        <p:spPr>
          <a:xfrm>
            <a:off x="8291572" y="4535109"/>
            <a:ext cx="6879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INPUTS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7053DE21-9E92-B24B-8FD6-891942866917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8876141" y="3973337"/>
            <a:ext cx="1006934" cy="116610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378DFC3-4FD0-CC40-BC69-D4EFFD9FEF6E}"/>
              </a:ext>
            </a:extLst>
          </p:cNvPr>
          <p:cNvSpPr txBox="1"/>
          <p:nvPr/>
        </p:nvSpPr>
        <p:spPr>
          <a:xfrm>
            <a:off x="8977295" y="4535109"/>
            <a:ext cx="9212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PACKAGES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516EC18B-20FD-BA40-A761-FE6C01BD28C4}"/>
              </a:ext>
            </a:extLst>
          </p:cNvPr>
          <p:cNvCxnSpPr>
            <a:cxnSpLocks/>
            <a:endCxn id="125" idx="2"/>
          </p:cNvCxnSpPr>
          <p:nvPr/>
        </p:nvCxnSpPr>
        <p:spPr>
          <a:xfrm rot="5400000" flipH="1" flipV="1">
            <a:off x="2270256" y="5042988"/>
            <a:ext cx="466627" cy="343999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197B216-A007-A04C-8C1F-D9F4813ACB12}"/>
              </a:ext>
            </a:extLst>
          </p:cNvPr>
          <p:cNvSpPr txBox="1"/>
          <p:nvPr/>
        </p:nvSpPr>
        <p:spPr>
          <a:xfrm>
            <a:off x="2331570" y="4520008"/>
            <a:ext cx="6879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49965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87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241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F5E7C3-909C-3E46-A43F-160A682D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10515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5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5C0EA-D878-2347-844B-34DC0BD9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876300"/>
            <a:ext cx="10452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20122-3ABF-3043-91E3-67D638EC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800100"/>
            <a:ext cx="10388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05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B055F-6EB7-6643-8F42-27D9B306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69950"/>
            <a:ext cx="10287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2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A5708-46AE-4645-9869-639501E8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54050"/>
            <a:ext cx="9791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9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477FA-94B3-D24D-A8D1-109D74C9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168400"/>
            <a:ext cx="92329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5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95A16-1A35-EF49-8BAA-C3BAD379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736600"/>
            <a:ext cx="9982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5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23469-ACB6-554C-BDD9-750DCF79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590550"/>
            <a:ext cx="10198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1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3ABA0-7EEB-2246-ABBA-B48ED7D5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26" y="0"/>
            <a:ext cx="1080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7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5AD28-3351-8C4B-946E-0C55E171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03250"/>
            <a:ext cx="10337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F92B4-605D-5540-9963-C7050AF7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641350"/>
            <a:ext cx="9690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77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AC37F-CC37-8C48-AD37-67BA8712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793750"/>
            <a:ext cx="7035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0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1FA98C-173E-FB44-8483-2B0522E4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64"/>
            <a:ext cx="12192000" cy="64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6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8557A9-6CAA-E546-95D4-9E1CFEB6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" y="0"/>
            <a:ext cx="1215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3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6030F-5C94-D547-B2EE-F42BD32C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109277"/>
            <a:ext cx="5943600" cy="63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447F9-0AB0-4C44-85C7-24172FC55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46" y="0"/>
            <a:ext cx="8372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3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FA89D-D9DB-4243-8842-89DA198E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78"/>
            <a:ext cx="12192000" cy="4277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CC781-E5BE-CD44-AB11-45AC7A933CAC}"/>
              </a:ext>
            </a:extLst>
          </p:cNvPr>
          <p:cNvSpPr/>
          <p:nvPr/>
        </p:nvSpPr>
        <p:spPr>
          <a:xfrm>
            <a:off x="7988299" y="411620"/>
            <a:ext cx="2495985" cy="2272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7DC1C-10A7-5741-A6D0-0662D586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943" y="4931222"/>
            <a:ext cx="8369300" cy="16510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E6098562-CD71-6F43-8CE7-841B7C0A3112}"/>
              </a:ext>
            </a:extLst>
          </p:cNvPr>
          <p:cNvCxnSpPr>
            <a:cxnSpLocks/>
            <a:stCxn id="8" idx="0"/>
            <a:endCxn id="3" idx="2"/>
          </p:cNvCxnSpPr>
          <p:nvPr/>
        </p:nvCxnSpPr>
        <p:spPr>
          <a:xfrm rot="5400000" flipH="1" flipV="1">
            <a:off x="5638642" y="2045468"/>
            <a:ext cx="5004289" cy="2191011"/>
          </a:xfrm>
          <a:prstGeom prst="bentConnector3">
            <a:avLst>
              <a:gd name="adj1" fmla="val 63756"/>
            </a:avLst>
          </a:prstGeom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D3BEC4-E439-E243-BFB4-F38E70604547}"/>
              </a:ext>
            </a:extLst>
          </p:cNvPr>
          <p:cNvSpPr/>
          <p:nvPr/>
        </p:nvSpPr>
        <p:spPr>
          <a:xfrm>
            <a:off x="5234661" y="5643117"/>
            <a:ext cx="3621240" cy="2566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842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42012-0654-6148-B4B2-AE39D0EB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959100"/>
            <a:ext cx="10261600" cy="939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66AE5-5D67-9643-84AE-21416FA679F2}"/>
              </a:ext>
            </a:extLst>
          </p:cNvPr>
          <p:cNvSpPr/>
          <p:nvPr/>
        </p:nvSpPr>
        <p:spPr>
          <a:xfrm>
            <a:off x="3128623" y="3429000"/>
            <a:ext cx="2594083" cy="24914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5280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9168</TotalTime>
  <Words>28</Words>
  <Application>Microsoft Macintosh PowerPoint</Application>
  <PresentationFormat>Widescreen</PresentationFormat>
  <Paragraphs>17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Jeff Burtenshaw</dc:creator>
  <cp:keywords/>
  <dc:description/>
  <cp:lastModifiedBy>Jeff Burtenshaw</cp:lastModifiedBy>
  <cp:revision>10</cp:revision>
  <cp:lastPrinted>2022-03-21T18:20:49Z</cp:lastPrinted>
  <dcterms:created xsi:type="dcterms:W3CDTF">2022-01-21T21:34:06Z</dcterms:created>
  <dcterms:modified xsi:type="dcterms:W3CDTF">2022-03-21T19:42:20Z</dcterms:modified>
  <cp:category/>
</cp:coreProperties>
</file>